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46.png" ContentType="image/png"/>
  <Override PartName="/ppt/media/image45.png" ContentType="image/png"/>
  <Override PartName="/ppt/media/image44.png" ContentType="image/png"/>
  <Override PartName="/ppt/media/image20.png" ContentType="image/png"/>
  <Override PartName="/ppt/media/image57.png" ContentType="image/png"/>
  <Override PartName="/ppt/media/image21.png" ContentType="image/png"/>
  <Override PartName="/ppt/media/image58.png" ContentType="image/png"/>
  <Override PartName="/ppt/media/image69.png" ContentType="image/png"/>
  <Override PartName="/ppt/media/image32.png" ContentType="image/png"/>
  <Override PartName="/ppt/media/image14.png" ContentType="image/png"/>
  <Override PartName="/ppt/media/image2.png" ContentType="image/png"/>
  <Override PartName="/ppt/media/image33.png" ContentType="image/png"/>
  <Override PartName="/ppt/media/image15.png" ContentType="image/png"/>
  <Override PartName="/ppt/media/image3.png" ContentType="image/png"/>
  <Override PartName="/ppt/media/image68.png" ContentType="image/png"/>
  <Override PartName="/ppt/media/image31.png" ContentType="image/png"/>
  <Override PartName="/ppt/media/image67.png" ContentType="image/png"/>
  <Override PartName="/ppt/media/image30.png" ContentType="image/png"/>
  <Override PartName="/ppt/media/image66.png" ContentType="image/png"/>
  <Override PartName="/ppt/media/image65.png" ContentType="image/png"/>
  <Override PartName="/ppt/media/image27.png" ContentType="image/png"/>
  <Override PartName="/ppt/media/image64.png" ContentType="image/png"/>
  <Override PartName="/ppt/media/image26.png" ContentType="image/png"/>
  <Override PartName="/ppt/media/image63.png" ContentType="image/png"/>
  <Override PartName="/ppt/media/image25.png" ContentType="image/png"/>
  <Override PartName="/ppt/media/image62.png" ContentType="image/png"/>
  <Override PartName="/ppt/media/image60.png" ContentType="image/png"/>
  <Override PartName="/ppt/media/image23.png" ContentType="image/png"/>
  <Override PartName="/ppt/media/image24.png" ContentType="image/png"/>
  <Override PartName="/ppt/media/image61.png" ContentType="image/png"/>
  <Override PartName="/ppt/media/image59.png" ContentType="image/png"/>
  <Override PartName="/ppt/media/image22.png" ContentType="image/png"/>
  <Override PartName="/ppt/media/image16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29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9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86.xml.rels" ContentType="application/vnd.openxmlformats-package.relationships+xml"/>
  <Override PartName="/ppt/slides/_rels/slide2.xml.rels" ContentType="application/vnd.openxmlformats-package.relationships+xml"/>
  <Override PartName="/ppt/slides/_rels/slide77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63.xml.rels" ContentType="application/vnd.openxmlformats-package.relationships+xml"/>
  <Override PartName="/ppt/slides/_rels/slide54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28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81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78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86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85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2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37B20A5-1B2E-4786-9E7B-6EEC29F44EB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043A630-92EF-4396-A165-136C068E1FB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E5F04F2-70F8-4614-A1D3-9EB89B627CE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E401C26-DAEB-45B2-ABFC-99D1DAD9432F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57F6BB0-B1D9-46E9-82CB-1FE47F2554B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821027D-3033-4364-B2E8-4CE0E69EF7C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B49FCA8-725D-4D07-9812-79B34DB3BA2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598ED71-91D5-45EE-9384-3BCDEE6F47F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E0A2FF2-9190-4717-9E04-2B49C98559A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DC3E5CE-07BB-4452-A411-04D93388493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2019A86-CBE4-42BB-BF19-0189430F498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A0834FF-2C1A-4195-BDE9-D5E5F3B6BFF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6920" cy="264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040" cy="264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528195D-9072-4BC7-B321-DC11C908B3B1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040" cy="264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image" Target="../media/image68.png"/><Relationship Id="rId3" Type="http://schemas.openxmlformats.org/officeDocument/2006/relationships/image" Target="../media/image69.png"/><Relationship Id="rId4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560" cy="51343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160" cy="26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240" cy="2822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6680" cy="201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0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31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2" name="Прямоугольник со скругленными углами 56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3" name="TextBox 9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Прямоугольник со скругленными углами 57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4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37" name="TextBox 9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extBox 9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0" name="TextBox 9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Прямоугольник со скругленными углами 58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Рисунок 4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343" name="TextBox 9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roup 21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4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47" name="Прямоугольник со скругленными углами 59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48" name="TextBox 9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9" name="Прямоугольник со скругленными углами 60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Рисунок 4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52" name="TextBox 9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TextBox 10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5" name="TextBox 10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6" name="Прямоугольник со скругленными углами 61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Рисунок 4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358" name="TextBox 10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560" cy="5134320"/>
          </a:xfrm>
          <a:prstGeom prst="rect">
            <a:avLst/>
          </a:prstGeom>
          <a:ln w="0">
            <a:noFill/>
          </a:ln>
        </p:spPr>
      </p:pic>
      <p:sp>
        <p:nvSpPr>
          <p:cNvPr id="361" name="Прямоугольник 5"/>
          <p:cNvSpPr/>
          <p:nvPr/>
        </p:nvSpPr>
        <p:spPr>
          <a:xfrm>
            <a:off x="1640880" y="4588920"/>
            <a:ext cx="2990160" cy="26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62" name="Изображение 40"/>
          <p:cNvSpPr/>
          <p:nvPr/>
        </p:nvSpPr>
        <p:spPr>
          <a:xfrm>
            <a:off x="867240" y="3587040"/>
            <a:ext cx="248040" cy="2480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63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520" cy="1124640"/>
          </a:xfrm>
          <a:prstGeom prst="rect">
            <a:avLst/>
          </a:prstGeom>
          <a:ln w="0">
            <a:noFill/>
          </a:ln>
        </p:spPr>
      </p:pic>
      <p:sp>
        <p:nvSpPr>
          <p:cNvPr id="364" name=""/>
          <p:cNvSpPr/>
          <p:nvPr/>
        </p:nvSpPr>
        <p:spPr>
          <a:xfrm>
            <a:off x="466200" y="1728360"/>
            <a:ext cx="4730760" cy="101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1438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2024-08-28T10:16:53Z</dcterms:modified>
  <cp:revision>98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